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326" r:id="rId2"/>
    <p:sldId id="263" r:id="rId3"/>
    <p:sldId id="304" r:id="rId4"/>
    <p:sldId id="313" r:id="rId5"/>
    <p:sldId id="314" r:id="rId6"/>
    <p:sldId id="315" r:id="rId7"/>
    <p:sldId id="329" r:id="rId8"/>
    <p:sldId id="305" r:id="rId9"/>
    <p:sldId id="306" r:id="rId10"/>
    <p:sldId id="318" r:id="rId11"/>
    <p:sldId id="319" r:id="rId12"/>
    <p:sldId id="320" r:id="rId13"/>
    <p:sldId id="321" r:id="rId14"/>
    <p:sldId id="322" r:id="rId15"/>
    <p:sldId id="324" r:id="rId16"/>
    <p:sldId id="323" r:id="rId17"/>
    <p:sldId id="310" r:id="rId18"/>
    <p:sldId id="311" r:id="rId19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280" autoAdjust="0"/>
    <p:restoredTop sz="94624" autoAdjust="0"/>
  </p:normalViewPr>
  <p:slideViewPr>
    <p:cSldViewPr>
      <p:cViewPr>
        <p:scale>
          <a:sx n="50" d="100"/>
          <a:sy n="50" d="100"/>
        </p:scale>
        <p:origin x="-1968" y="-5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9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F46591-4F95-4F37-BB0B-F57CF0613C0C}" type="datetimeFigureOut">
              <a:rPr lang="ru-RU" smtClean="0"/>
              <a:pPr/>
              <a:t>16.03.2021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38A2C5-2CCF-411B-AEE3-ED4FC49573F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768992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3/16/2021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3/16/2021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3/16/2021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&#1059;&#1095;&#1077;&#1085;&#1080;&#1082;\Desktop\19%20.03.21\&#1085;&#1086;&#1074;&#1086;&#1089;&#1090;&#1080;\&#1085;&#1086;&#1074;&#1086;&#1089;&#1090;&#1080;%20&#1087;.wmv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13" Type="http://schemas.openxmlformats.org/officeDocument/2006/relationships/image" Target="../media/image21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12" Type="http://schemas.openxmlformats.org/officeDocument/2006/relationships/image" Target="../media/image20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&#1059;&#1095;&#1077;&#1085;&#1080;&#1082;\Desktop\1.mp3" TargetMode="External"/><Relationship Id="rId6" Type="http://schemas.openxmlformats.org/officeDocument/2006/relationships/image" Target="../media/image14.png"/><Relationship Id="rId11" Type="http://schemas.openxmlformats.org/officeDocument/2006/relationships/image" Target="../media/image19.jpeg"/><Relationship Id="rId5" Type="http://schemas.openxmlformats.org/officeDocument/2006/relationships/image" Target="../media/image13.png"/><Relationship Id="rId10" Type="http://schemas.openxmlformats.org/officeDocument/2006/relationships/image" Target="../media/image18.jpeg"/><Relationship Id="rId4" Type="http://schemas.openxmlformats.org/officeDocument/2006/relationships/image" Target="../media/image12.jpeg"/><Relationship Id="rId9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новости п.wmv">
            <a:hlinkClick r:id="" action="ppaction://media"/>
          </p:cNvPr>
          <p:cNvPicPr>
            <a:picLocks noGrp="1" noRot="1" noChangeAspect="1"/>
          </p:cNvPicPr>
          <p:nvPr>
            <p:ph idx="4294967295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857224" y="1428736"/>
            <a:ext cx="6286500" cy="502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726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785786" y="1285860"/>
            <a:ext cx="7572375" cy="85725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Качества характера, которыми обладает герой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 idx="4294967295"/>
          </p:nvPr>
        </p:nvSpPr>
        <p:spPr>
          <a:xfrm>
            <a:off x="714348" y="1285860"/>
            <a:ext cx="7772400" cy="1285875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Герои  живут  рядом с нами…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3" name="Picture 3" descr="C:\Users\Admin\Desktop\ZbRNyyKV_RQ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2428868"/>
            <a:ext cx="7286676" cy="40154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357158" y="1214422"/>
            <a:ext cx="8258175" cy="785813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Анциферов Михаил Леонидович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2320001" y="2071678"/>
          <a:ext cx="4395139" cy="4012952"/>
        </p:xfrm>
        <a:graphic>
          <a:graphicData uri="http://schemas.openxmlformats.org/presentationml/2006/ole">
            <p:oleObj spid="_x0000_s1026" name="Acrobat Document" r:id="rId3" imgW="5667139" imgH="8019997" progId="AcroExch.Document.DC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57224" y="928670"/>
            <a:ext cx="7829576" cy="785818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Никифоров Александр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Admin\Downloads\v9Z9wTTcyR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857364"/>
            <a:ext cx="2571769" cy="4097395"/>
          </a:xfrm>
          <a:prstGeom prst="rect">
            <a:avLst/>
          </a:prstGeom>
          <a:noFill/>
        </p:spPr>
      </p:pic>
      <p:pic>
        <p:nvPicPr>
          <p:cNvPr id="4099" name="Picture 3" descr="C:\Users\Admin\Downloads\5kJ-Axc_kbs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214810" y="1737663"/>
            <a:ext cx="3429024" cy="42170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4294967295"/>
          </p:nvPr>
        </p:nvSpPr>
        <p:spPr>
          <a:xfrm>
            <a:off x="928688" y="1928802"/>
            <a:ext cx="7500964" cy="4429136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Возможно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ли воспитать героя?</a:t>
            </a:r>
          </a:p>
          <a:p>
            <a:pPr algn="ctr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Кто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истинный герой, а кто мнимый?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785786" y="1643050"/>
            <a:ext cx="7443814" cy="4483113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Героями не рождаются, героями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становятся</a:t>
            </a:r>
          </a:p>
          <a:p>
            <a:pPr algn="ctr">
              <a:buNone/>
            </a:pPr>
            <a:endPara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?!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1000108"/>
            <a:ext cx="7786742" cy="1500198"/>
          </a:xfrm>
        </p:spPr>
        <p:txBody>
          <a:bodyPr>
            <a:normAutofit/>
          </a:bodyPr>
          <a:lstStyle/>
          <a:p>
            <a:r>
              <a:rPr lang="ru-RU" dirty="0" smtClean="0"/>
              <a:t>Почетная книга</a:t>
            </a:r>
            <a:br>
              <a:rPr lang="ru-RU" dirty="0" smtClean="0"/>
            </a:br>
            <a:r>
              <a:rPr lang="ru-RU" dirty="0" smtClean="0"/>
              <a:t> «Горячее сердце»</a:t>
            </a:r>
            <a:endParaRPr lang="ru-RU" dirty="0"/>
          </a:p>
        </p:txBody>
      </p:sp>
      <p:pic>
        <p:nvPicPr>
          <p:cNvPr id="29699" name="Picture 3" descr="C:\Users\Ученик\Desktop\7592968031fd007e15d6ada9d9844880_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4" y="2786058"/>
            <a:ext cx="3713920" cy="2620061"/>
          </a:xfrm>
          <a:prstGeom prst="rect">
            <a:avLst/>
          </a:prstGeom>
          <a:noFill/>
        </p:spPr>
      </p:pic>
      <p:pic>
        <p:nvPicPr>
          <p:cNvPr id="27650" name="Picture 2" descr="C:\Users\Ученик\Desktop\images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777848" y="2857496"/>
            <a:ext cx="3444900" cy="23574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2984"/>
            <a:ext cx="8229600" cy="928694"/>
          </a:xfrm>
        </p:spPr>
        <p:txBody>
          <a:bodyPr/>
          <a:lstStyle/>
          <a:p>
            <a:r>
              <a:rPr lang="ru-RU" dirty="0" smtClean="0"/>
              <a:t>Поступки достойные уважения</a:t>
            </a:r>
            <a:endParaRPr lang="ru-RU" dirty="0"/>
          </a:p>
        </p:txBody>
      </p:sp>
      <p:pic>
        <p:nvPicPr>
          <p:cNvPr id="2050" name="Picture 2" descr="F:\19 .03\фото Волонтер\bAUsTcNtjR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14" y="2143116"/>
            <a:ext cx="2528878" cy="3409723"/>
          </a:xfrm>
          <a:prstGeom prst="rect">
            <a:avLst/>
          </a:prstGeom>
          <a:noFill/>
        </p:spPr>
      </p:pic>
      <p:pic>
        <p:nvPicPr>
          <p:cNvPr id="2051" name="Picture 3" descr="F:\19 .03\фото Волонтер\XmGnnEh7XD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43570" y="1928802"/>
            <a:ext cx="2914057" cy="3929066"/>
          </a:xfrm>
          <a:prstGeom prst="rect">
            <a:avLst/>
          </a:prstGeom>
          <a:noFill/>
        </p:spPr>
      </p:pic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00430" y="4500570"/>
            <a:ext cx="1955787" cy="1466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8358214" y="428604"/>
            <a:ext cx="304800" cy="304800"/>
          </a:xfrm>
          <a:prstGeom prst="rect">
            <a:avLst/>
          </a:prstGeom>
        </p:spPr>
      </p:pic>
      <p:pic>
        <p:nvPicPr>
          <p:cNvPr id="28674" name="Picture 2" descr="C:\Users\Ученик\Desktop\19 .03.21\новости\Юнармия\9KLFwBGirws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28662" y="2071678"/>
            <a:ext cx="3432792" cy="3286148"/>
          </a:xfrm>
          <a:prstGeom prst="rect">
            <a:avLst/>
          </a:prstGeom>
          <a:noFill/>
        </p:spPr>
      </p:pic>
      <p:pic>
        <p:nvPicPr>
          <p:cNvPr id="28675" name="Picture 3" descr="C:\Users\Ученик\Desktop\19 .03.21\новости\Юнармия\J7aQrz-aqJE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286380" y="2214554"/>
            <a:ext cx="3204715" cy="3357586"/>
          </a:xfrm>
          <a:prstGeom prst="rect">
            <a:avLst/>
          </a:prstGeom>
          <a:noFill/>
        </p:spPr>
      </p:pic>
      <p:pic>
        <p:nvPicPr>
          <p:cNvPr id="28676" name="Picture 4" descr="C:\Users\Ученик\Desktop\19 .03.21\новости\Юнармия\O0I3WzvHYWw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14348" y="1194420"/>
            <a:ext cx="7929618" cy="5233548"/>
          </a:xfrm>
          <a:prstGeom prst="rect">
            <a:avLst/>
          </a:prstGeom>
          <a:noFill/>
        </p:spPr>
      </p:pic>
      <p:pic>
        <p:nvPicPr>
          <p:cNvPr id="28677" name="Picture 5" descr="C:\Users\Ученик\Desktop\19 .03.21\юннаты\5UGU_5Fcmqg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929190" y="2143128"/>
            <a:ext cx="3496863" cy="4714872"/>
          </a:xfrm>
          <a:prstGeom prst="rect">
            <a:avLst/>
          </a:prstGeom>
          <a:noFill/>
        </p:spPr>
      </p:pic>
      <p:pic>
        <p:nvPicPr>
          <p:cNvPr id="28678" name="Picture 6" descr="C:\Users\Ученик\Desktop\19 .03.21\юннаты\LtP59zMYROs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786314" y="1260977"/>
            <a:ext cx="4151124" cy="5597023"/>
          </a:xfrm>
          <a:prstGeom prst="rect">
            <a:avLst/>
          </a:prstGeom>
          <a:noFill/>
        </p:spPr>
      </p:pic>
      <p:pic>
        <p:nvPicPr>
          <p:cNvPr id="28679" name="Picture 7" descr="C:\Users\Ученик\Desktop\19 .03.21\юннаты\3BMzbhxQj_s.jp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928662" y="2000240"/>
            <a:ext cx="3602838" cy="4572032"/>
          </a:xfrm>
          <a:prstGeom prst="rect">
            <a:avLst/>
          </a:prstGeom>
          <a:noFill/>
        </p:spPr>
      </p:pic>
      <p:pic>
        <p:nvPicPr>
          <p:cNvPr id="28680" name="Picture 8" descr="C:\Users\Ученик\Desktop\19 .03.21\фото Волонтер\LdA14u4X2RY.jp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357158" y="1175067"/>
            <a:ext cx="4357718" cy="5682933"/>
          </a:xfrm>
          <a:prstGeom prst="rect">
            <a:avLst/>
          </a:prstGeom>
          <a:noFill/>
        </p:spPr>
      </p:pic>
    </p:spTree>
  </p:cSld>
  <p:clrMapOvr>
    <a:masterClrMapping/>
  </p:clrMapOvr>
  <p:transition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3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4" dur="2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8" dur="20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000"/>
                            </p:stCondLst>
                            <p:childTnLst>
                              <p:par>
                                <p:cTn id="2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500"/>
                            </p:stCondLst>
                            <p:childTnLst>
                              <p:par>
                                <p:cTn id="24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8000"/>
                            </p:stCondLst>
                            <p:childTnLst>
                              <p:par>
                                <p:cTn id="28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0" dur="20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0"/>
                            </p:stCondLst>
                            <p:childTnLst>
                              <p:par>
                                <p:cTn id="32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4" dur="20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2000"/>
                            </p:stCondLst>
                            <p:childTnLst>
                              <p:par>
                                <p:cTn id="3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14889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F:\19 .03\юннаты\5UGU_5Fcmq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1214422"/>
            <a:ext cx="2643206" cy="3563873"/>
          </a:xfrm>
          <a:prstGeom prst="rect">
            <a:avLst/>
          </a:prstGeom>
          <a:noFill/>
        </p:spPr>
      </p:pic>
      <p:pic>
        <p:nvPicPr>
          <p:cNvPr id="3075" name="Picture 3" descr="F:\19 .03\юннаты\LtP59zMYRO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0694" y="1428736"/>
            <a:ext cx="2387221" cy="3218725"/>
          </a:xfrm>
          <a:prstGeom prst="rect">
            <a:avLst/>
          </a:prstGeom>
          <a:noFill/>
        </p:spPr>
      </p:pic>
      <p:pic>
        <p:nvPicPr>
          <p:cNvPr id="3076" name="Picture 4" descr="F:\19 .03\юннаты\LWRKm0r1eG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71736" y="3500438"/>
            <a:ext cx="4000496" cy="2965993"/>
          </a:xfrm>
          <a:prstGeom prst="rect">
            <a:avLst/>
          </a:prstGeom>
          <a:noFill/>
        </p:spPr>
      </p:pic>
      <p:pic>
        <p:nvPicPr>
          <p:cNvPr id="7" name="Picture 2" descr="http://x-lines.ru/letters/i/cyrillicscript/0615/dd2235/28/1/4nqpdn3y4n37bxstodemjwfa4n6pdyqtthopbcsosdem3wfarr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728" y="4953655"/>
            <a:ext cx="6858048" cy="15995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981200"/>
            <a:ext cx="7924800" cy="18288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Героями не рождаются, героями становятся?!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ser\Desktop\lent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5238750"/>
            <a:ext cx="6286500" cy="1619250"/>
          </a:xfrm>
          <a:prstGeom prst="rect">
            <a:avLst/>
          </a:prstGeom>
          <a:noFill/>
        </p:spPr>
      </p:pic>
      <p:pic>
        <p:nvPicPr>
          <p:cNvPr id="4" name="Рисунок 3" descr="2_Flat_logo_on_transparent_284x65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772400" y="6544078"/>
            <a:ext cx="1371599" cy="3139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90600" y="1447801"/>
            <a:ext cx="7543800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/>
              <a:t>Анкета </a:t>
            </a:r>
            <a:endParaRPr lang="ru-RU" sz="3600" dirty="0"/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Объясните,  как вы понимаете значение слова герой?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2. А что такое подвиг? В каких ситуациях поступок человека мы называем подвигом?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3. Мужество и отвага – это одно и то же или нет? Почему?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4. Знаете ли вы людей, которые совершили подвиг? Расскажите о них.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5. Встречались ли вы с человеком, который служит примером для подражания? Объясните, почему.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</p:spTree>
    <p:extLst>
      <p:ext uri="{BB962C8B-B14F-4D97-AF65-F5344CB8AC3E}">
        <p14:creationId xmlns="" xmlns:p14="http://schemas.microsoft.com/office/powerpoint/2010/main" val="4182269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1357298"/>
            <a:ext cx="7358114" cy="1285884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Объясните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,  как вы понимаете значение слова герой?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2857496"/>
            <a:ext cx="6858048" cy="3268667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Герой - это обычный человек, любой из нас. Тот, кто храбр, мужественен, добр, любит людей и трепетно относится к своей Родине.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1285861"/>
            <a:ext cx="7772400" cy="1714511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А что такое подвиг? В каких ситуациях поступок человека мы называем подвигом?</a:t>
            </a:r>
            <a:endParaRPr lang="ru-RU" sz="3200" b="1" dirty="0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1371600" y="2928934"/>
            <a:ext cx="6400800" cy="2709866"/>
          </a:xfrm>
        </p:spPr>
        <p:txBody>
          <a:bodyPr>
            <a:normAutofit fontScale="25000" lnSpcReduction="20000"/>
          </a:bodyPr>
          <a:lstStyle/>
          <a:p>
            <a:r>
              <a:rPr lang="ru-RU" sz="9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Подвиг</a:t>
            </a:r>
            <a:r>
              <a:rPr lang="ru-RU" sz="9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–человек жертвует чем-либо ради других; хороший поступок; поступок во благо человечества; поступок, на который отважился бы не каждый; героический поступок; человек спасает другого из очень тяжёлой ситуации; это действие в защиту кого-то</a:t>
            </a:r>
            <a:r>
              <a:rPr lang="ru-RU" sz="96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ru-RU" sz="9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необычный поступок во благо людей; действие, совершённое человеком, несмотря на свои силы.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285860"/>
            <a:ext cx="8229600" cy="928694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Мужество и отвага – это одно и то же или нет? Почему</a:t>
            </a:r>
            <a:r>
              <a:rPr lang="ru-RU" b="1" dirty="0" smtClean="0"/>
              <a:t>?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42910" y="2428868"/>
            <a:ext cx="3786214" cy="3697295"/>
          </a:xfrm>
        </p:spPr>
        <p:txBody>
          <a:bodyPr>
            <a:normAutofit fontScale="55000" lnSpcReduction="20000"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Мужество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– нравственная сила при преодолении страха, способность переносить физическую боль; это когда человек не боится пожертвовать собой ради Родины; это смелость;  мужское чувство смелости; это героизм; сильный духом; умение понять и помочь другим людям; это качество человека, который проявляет хорошие мужские качества; это сильный человек; это отвага; храбрость; когда ничего не боишься.</a:t>
            </a:r>
          </a:p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786314" y="2428868"/>
            <a:ext cx="4000528" cy="4000528"/>
          </a:xfrm>
        </p:spPr>
        <p:txBody>
          <a:bodyPr>
            <a:noAutofit/>
          </a:bodyPr>
          <a:lstStyle/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Отвага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– бесстрашный поступок; безбоязненный человек; это смелость; храбрость; не боясь, делаешь что-либо не для себя; признак сильного человека; смелость, героизм; смелое действие во благо других; это смотреть страху в глаза; это качество есть не у каждого, это безрассудный человек, готовый жертвовать собой; способность 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смелые поступки даже в чрезвычайной, опасной, смертельной ситуации. 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71472" y="1214422"/>
            <a:ext cx="8072494" cy="100013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Знаете ли вы людей, которые совершили подвиг? Расскажите о них.</a:t>
            </a:r>
            <a:endParaRPr lang="ru-RU" sz="3200" b="1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857224" y="2285992"/>
            <a:ext cx="7572428" cy="384017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чащихся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качестве примера приводят  земляка-героя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Великой Отечественной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войны И. Л.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Золина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и могут рассказать о его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подвиг.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бучающихся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могут назвать имена других героев и рассказать о них. Положительным является тот момент, что ребята считают героями своих близких - участников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Великой Отечественной  войны.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5800" y="1752600"/>
            <a:ext cx="77724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Герой  -  человек, совершающий подвиги,  необычный по своей храбрости, доблести, самоотверженности».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(С. Ожегов)</a:t>
            </a:r>
          </a:p>
        </p:txBody>
      </p:sp>
    </p:spTree>
    <p:extLst>
      <p:ext uri="{BB962C8B-B14F-4D97-AF65-F5344CB8AC3E}">
        <p14:creationId xmlns="" xmlns:p14="http://schemas.microsoft.com/office/powerpoint/2010/main" val="25913226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Портрет героя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3400" y="1981200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План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Внешность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Возраст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Профессия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Воспитание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Место рождения.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429914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4744</TotalTime>
  <Words>454</Words>
  <Application>Microsoft Office PowerPoint</Application>
  <PresentationFormat>Экран (4:3)</PresentationFormat>
  <Paragraphs>40</Paragraphs>
  <Slides>18</Slides>
  <Notes>0</Notes>
  <HiddenSlides>0</HiddenSlides>
  <MMClips>2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0" baseType="lpstr">
      <vt:lpstr>Office Theme</vt:lpstr>
      <vt:lpstr>Acrobat Document</vt:lpstr>
      <vt:lpstr>Слайд 1</vt:lpstr>
      <vt:lpstr>Героями не рождаются, героями становятся?!</vt:lpstr>
      <vt:lpstr>Слайд 3</vt:lpstr>
      <vt:lpstr> Объясните,  как вы понимаете значение слова герой? </vt:lpstr>
      <vt:lpstr>А что такое подвиг? В каких ситуациях поступок человека мы называем подвигом?</vt:lpstr>
      <vt:lpstr>Мужество и отвага – это одно и то же или нет? Почему?</vt:lpstr>
      <vt:lpstr>Знаете ли вы людей, которые совершили подвиг? Расскажите о них.</vt:lpstr>
      <vt:lpstr>Слайд 8</vt:lpstr>
      <vt:lpstr> Портрет героя</vt:lpstr>
      <vt:lpstr>  Качества характера, которыми обладает герой</vt:lpstr>
      <vt:lpstr>Герои  живут  рядом с нами…</vt:lpstr>
      <vt:lpstr>Анциферов Михаил Леонидович</vt:lpstr>
      <vt:lpstr>Никифоров Александр</vt:lpstr>
      <vt:lpstr>Слайд 14</vt:lpstr>
      <vt:lpstr>Слайд 15</vt:lpstr>
      <vt:lpstr>Почетная книга  «Горячее сердце»</vt:lpstr>
      <vt:lpstr>Поступки достойные уважения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Катенок</dc:creator>
  <cp:lastModifiedBy>Ученик</cp:lastModifiedBy>
  <cp:revision>158</cp:revision>
  <dcterms:created xsi:type="dcterms:W3CDTF">2013-10-28T09:12:00Z</dcterms:created>
  <dcterms:modified xsi:type="dcterms:W3CDTF">2021-03-16T13:52:12Z</dcterms:modified>
</cp:coreProperties>
</file>